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5" r:id="rId26"/>
    <p:sldId id="287" r:id="rId27"/>
    <p:sldId id="288" r:id="rId28"/>
    <p:sldId id="289" r:id="rId29"/>
    <p:sldId id="290" r:id="rId30"/>
    <p:sldId id="291" r:id="rId3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0191D-6608-41FC-96FD-6457B92C10D4}" type="datetimeFigureOut">
              <a:rPr lang="pt-BR" smtClean="0"/>
              <a:pPr/>
              <a:t>07/05/2022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EE781-39B1-4B2D-A034-AB461FFDEB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0191D-6608-41FC-96FD-6457B92C10D4}" type="datetimeFigureOut">
              <a:rPr lang="pt-BR" smtClean="0"/>
              <a:pPr/>
              <a:t>07/05/2022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EE781-39B1-4B2D-A034-AB461FFDEB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0191D-6608-41FC-96FD-6457B92C10D4}" type="datetimeFigureOut">
              <a:rPr lang="pt-BR" smtClean="0"/>
              <a:pPr/>
              <a:t>07/05/2022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EE781-39B1-4B2D-A034-AB461FFDEB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0191D-6608-41FC-96FD-6457B92C10D4}" type="datetimeFigureOut">
              <a:rPr lang="pt-BR" smtClean="0"/>
              <a:pPr/>
              <a:t>07/05/2022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EE781-39B1-4B2D-A034-AB461FFDEB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0191D-6608-41FC-96FD-6457B92C10D4}" type="datetimeFigureOut">
              <a:rPr lang="pt-BR" smtClean="0"/>
              <a:pPr/>
              <a:t>07/05/2022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EE781-39B1-4B2D-A034-AB461FFDEB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0191D-6608-41FC-96FD-6457B92C10D4}" type="datetimeFigureOut">
              <a:rPr lang="pt-BR" smtClean="0"/>
              <a:pPr/>
              <a:t>07/05/2022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EE781-39B1-4B2D-A034-AB461FFDEB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0191D-6608-41FC-96FD-6457B92C10D4}" type="datetimeFigureOut">
              <a:rPr lang="pt-BR" smtClean="0"/>
              <a:pPr/>
              <a:t>07/05/2022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EE781-39B1-4B2D-A034-AB461FFDEB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0191D-6608-41FC-96FD-6457B92C10D4}" type="datetimeFigureOut">
              <a:rPr lang="pt-BR" smtClean="0"/>
              <a:pPr/>
              <a:t>07/05/2022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EE781-39B1-4B2D-A034-AB461FFDEB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0191D-6608-41FC-96FD-6457B92C10D4}" type="datetimeFigureOut">
              <a:rPr lang="pt-BR" smtClean="0"/>
              <a:pPr/>
              <a:t>07/05/2022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EE781-39B1-4B2D-A034-AB461FFDEB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0191D-6608-41FC-96FD-6457B92C10D4}" type="datetimeFigureOut">
              <a:rPr lang="pt-BR" smtClean="0"/>
              <a:pPr/>
              <a:t>07/05/2022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EE781-39B1-4B2D-A034-AB461FFDEB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0191D-6608-41FC-96FD-6457B92C10D4}" type="datetimeFigureOut">
              <a:rPr lang="pt-BR" smtClean="0"/>
              <a:pPr/>
              <a:t>07/05/2022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EE781-39B1-4B2D-A034-AB461FFDEB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0191D-6608-41FC-96FD-6457B92C10D4}" type="datetimeFigureOut">
              <a:rPr lang="pt-BR" smtClean="0"/>
              <a:pPr/>
              <a:t>07/05/2022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EE781-39B1-4B2D-A034-AB461FFDEB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Atualizar o Projeto conforme data que </a:t>
            </a:r>
            <a:r>
              <a:rPr lang="pt-BR" dirty="0" err="1" smtClean="0"/>
              <a:t>vc</a:t>
            </a:r>
            <a:r>
              <a:rPr lang="pt-BR" dirty="0" smtClean="0"/>
              <a:t> quiser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16288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5580112" y="908720"/>
            <a:ext cx="3850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 </a:t>
            </a:r>
            <a:r>
              <a:rPr lang="pt-BR" dirty="0" err="1" smtClean="0"/>
              <a:t>projecvt</a:t>
            </a:r>
            <a:r>
              <a:rPr lang="pt-BR" dirty="0" smtClean="0"/>
              <a:t> irá considerar que as tarefas</a:t>
            </a:r>
          </a:p>
          <a:p>
            <a:r>
              <a:rPr lang="pt-BR" dirty="0" smtClean="0"/>
              <a:t>Foram % </a:t>
            </a:r>
            <a:r>
              <a:rPr lang="pt-BR" dirty="0" err="1" smtClean="0"/>
              <a:t>concluidas</a:t>
            </a:r>
            <a:r>
              <a:rPr lang="pt-BR" dirty="0" smtClean="0"/>
              <a:t> até essa data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7308304" y="2204864"/>
            <a:ext cx="4701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Como se eu dissesse que As tarefas dessa etapa </a:t>
            </a:r>
          </a:p>
          <a:p>
            <a:r>
              <a:rPr lang="pt-BR" dirty="0" smtClean="0"/>
              <a:t>foram </a:t>
            </a:r>
            <a:r>
              <a:rPr lang="pt-BR" dirty="0" err="1" smtClean="0"/>
              <a:t>concluidas</a:t>
            </a:r>
            <a:r>
              <a:rPr lang="pt-BR" dirty="0" smtClean="0"/>
              <a:t> conforme planejado</a:t>
            </a:r>
            <a:endParaRPr lang="pt-B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 smtClean="0"/>
              <a:t>Para sinalizar a data real de inicio e fim,</a:t>
            </a:r>
            <a:r>
              <a:rPr lang="pt-BR" sz="2400" dirty="0" err="1" smtClean="0"/>
              <a:t>énecessário</a:t>
            </a:r>
            <a:r>
              <a:rPr lang="pt-BR" sz="2400" dirty="0" smtClean="0"/>
              <a:t> ir no modo de exibição de controle do projeto</a:t>
            </a:r>
            <a:endParaRPr lang="pt-BR" sz="2400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560" y="1556792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3600" dirty="0" smtClean="0"/>
              <a:t>Apareceram colunas que mostrarão essas informações para serem atualizadas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90872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Autofit/>
          </a:bodyPr>
          <a:lstStyle/>
          <a:p>
            <a:r>
              <a:rPr lang="pt-BR" sz="2400" dirty="0" smtClean="0"/>
              <a:t>Vamos supor que eu tenho um atraso nessa atividade madeiramento. Se eu quiser aumentar a duração restante + 4 dias </a:t>
            </a:r>
            <a:endParaRPr lang="pt-BR" sz="2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4544" y="1124744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Autofit/>
          </a:bodyPr>
          <a:lstStyle/>
          <a:p>
            <a:r>
              <a:rPr lang="pt-BR" sz="2800" dirty="0" smtClean="0"/>
              <a:t>Perceba que o </a:t>
            </a:r>
            <a:r>
              <a:rPr lang="pt-BR" sz="2800" dirty="0" err="1" smtClean="0"/>
              <a:t>gant</a:t>
            </a:r>
            <a:r>
              <a:rPr lang="pt-BR" sz="2800" dirty="0" smtClean="0"/>
              <a:t> demonstra o atraso e o impacto </a:t>
            </a:r>
            <a:r>
              <a:rPr lang="pt-BR" sz="2800" dirty="0" err="1" smtClean="0"/>
              <a:t>ns</a:t>
            </a:r>
            <a:r>
              <a:rPr lang="pt-BR" sz="2800" dirty="0" smtClean="0"/>
              <a:t> atividades </a:t>
            </a:r>
            <a:r>
              <a:rPr lang="pt-BR" sz="2800" dirty="0" err="1" smtClean="0"/>
              <a:t>predecessoras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1196752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Curva S no </a:t>
            </a:r>
            <a:r>
              <a:rPr lang="pt-BR" dirty="0" err="1" smtClean="0"/>
              <a:t>Projet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872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 t="11438" r="31655" b="6250"/>
          <a:stretch>
            <a:fillRect/>
          </a:stretch>
        </p:blipFill>
        <p:spPr bwMode="auto">
          <a:xfrm>
            <a:off x="0" y="188640"/>
            <a:ext cx="8892480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ângulo 4"/>
          <p:cNvSpPr/>
          <p:nvPr/>
        </p:nvSpPr>
        <p:spPr>
          <a:xfrm>
            <a:off x="3419872" y="594928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/>
              <a:t>https://www.youtube.com/watch?v=EY7ei2R9erM</a:t>
            </a:r>
            <a:endParaRPr lang="pt-B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 smtClean="0"/>
              <a:t>Mostrar a Linha de Base no </a:t>
            </a:r>
            <a:r>
              <a:rPr lang="pt-BR" sz="2800" dirty="0" err="1" smtClean="0"/>
              <a:t>Grafico</a:t>
            </a:r>
            <a:r>
              <a:rPr lang="pt-BR" sz="2800" dirty="0" smtClean="0"/>
              <a:t> </a:t>
            </a:r>
            <a:r>
              <a:rPr lang="pt-BR" sz="2800" dirty="0" err="1" smtClean="0"/>
              <a:t>Gant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4744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110</Words>
  <Application>Microsoft Office PowerPoint</Application>
  <PresentationFormat>Apresentação na tela (4:3)</PresentationFormat>
  <Paragraphs>12</Paragraphs>
  <Slides>30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1" baseType="lpstr">
      <vt:lpstr>Tema do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Mostrar a Linha de Base no Grafico Gant</vt:lpstr>
      <vt:lpstr>Slide 10</vt:lpstr>
      <vt:lpstr>Atualizar o Projeto conforme data que vc quiser</vt:lpstr>
      <vt:lpstr>Slide 12</vt:lpstr>
      <vt:lpstr>Para sinalizar a data real de inicio e fim,énecessário ir no modo de exibição de controle do projeto</vt:lpstr>
      <vt:lpstr>Apareceram colunas que mostrarão essas informações para serem atualizadas</vt:lpstr>
      <vt:lpstr>Vamos supor que eu tenho um atraso nessa atividade madeiramento. Se eu quiser aumentar a duração restante + 4 dias </vt:lpstr>
      <vt:lpstr>Perceba que o gant demonstra o atraso e o impacto ns atividades predecessoras</vt:lpstr>
      <vt:lpstr>Curva S no Projet 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Christyan</dc:creator>
  <cp:lastModifiedBy>Christyan</cp:lastModifiedBy>
  <cp:revision>2</cp:revision>
  <dcterms:created xsi:type="dcterms:W3CDTF">2022-05-07T22:29:48Z</dcterms:created>
  <dcterms:modified xsi:type="dcterms:W3CDTF">2022-05-07T22:48:53Z</dcterms:modified>
</cp:coreProperties>
</file>